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0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74" r:id="rId6"/>
    <p:sldId id="265" r:id="rId7"/>
    <p:sldId id="270" r:id="rId8"/>
    <p:sldId id="268" r:id="rId9"/>
    <p:sldId id="272" r:id="rId10"/>
    <p:sldId id="271" r:id="rId11"/>
    <p:sldId id="273" r:id="rId12"/>
    <p:sldId id="275" r:id="rId13"/>
    <p:sldId id="267" r:id="rId14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7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4008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Стили рисования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A0C-4B29-B18C-DDD58A28C44F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A0C-4B29-B18C-DDD58A28C44F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A0C-4B29-B18C-DDD58A28C44F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A0C-4B29-B18C-DDD58A28C44F}"/>
              </c:ext>
            </c:extLst>
          </c:dPt>
          <c:cat>
            <c:strRef>
              <c:f>Sheet1!$A$2:$A$5</c:f>
              <c:strCache>
                <c:ptCount val="2"/>
                <c:pt idx="0">
                  <c:v>авторы с ОВЗ и или инвалидностью</c:v>
                </c:pt>
                <c:pt idx="1">
                  <c:v>авторы без ОВЗ и или инвалидностью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76-46FA-B0FA-7753E3CE28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7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3">
  <a:schemeClr val="accent1"/>
  <a:schemeClr val="accent1"/>
  <a:schemeClr val="accent1"/>
  <a:schemeClr val="accent1"/>
  <a:schemeClr val="accent1"/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048C61-36D6-4B73-9AF4-D31B74104F82}" type="doc">
      <dgm:prSet loTypeId="urn:microsoft.com/office/officeart/2018/5/layout/IconCircleLabelList" loCatId="other" qsTypeId="urn:microsoft.com/office/officeart/2005/8/quickstyle/simple4" qsCatId="simple" csTypeId="urn:microsoft.com/office/officeart/2005/8/colors/accent0_3" csCatId="mainScheme" phldr="1"/>
      <dgm:spPr/>
    </dgm:pt>
    <dgm:pt modelId="{AF583F91-332F-4E72-A1E0-987BFD089F88}">
      <dgm:prSet phldrT="[Text]" custT="1"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ru-RU" sz="2000" i="0" cap="none" noProof="0" dirty="0" smtClean="0">
              <a:solidFill>
                <a:schemeClr val="accent1"/>
              </a:solidFill>
            </a:rPr>
            <a:t>Цель </a:t>
          </a:r>
        </a:p>
        <a:p>
          <a:pPr>
            <a:lnSpc>
              <a:spcPct val="100000"/>
            </a:lnSpc>
            <a:defRPr cap="all"/>
          </a:pPr>
          <a:r>
            <a:rPr lang="ru-RU" sz="2000" i="0" cap="none" noProof="0" dirty="0" smtClean="0">
              <a:solidFill>
                <a:schemeClr val="accent1"/>
              </a:solidFill>
            </a:rPr>
            <a:t>Задачи </a:t>
          </a:r>
          <a:endParaRPr lang="ru-RU" sz="2000" noProof="0" dirty="0">
            <a:solidFill>
              <a:schemeClr val="accent1"/>
            </a:solidFill>
          </a:endParaRPr>
        </a:p>
      </dgm:t>
    </dgm:pt>
    <dgm:pt modelId="{64596A89-BBA0-45D0-8E22-7BBC2F943B47}" type="parTrans" cxnId="{A68E0B67-A0CF-423E-9B01-65F9A6E5BDCF}">
      <dgm:prSet/>
      <dgm:spPr/>
      <dgm:t>
        <a:bodyPr rtlCol="0"/>
        <a:lstStyle/>
        <a:p>
          <a:pPr rtl="0"/>
          <a:endParaRPr lang="ru-RU" noProof="0" dirty="0"/>
        </a:p>
      </dgm:t>
    </dgm:pt>
    <dgm:pt modelId="{705CEAA8-675D-47C0-8F48-2F40A711E383}" type="sibTrans" cxnId="{A68E0B67-A0CF-423E-9B01-65F9A6E5BDCF}">
      <dgm:prSet/>
      <dgm:spPr/>
      <dgm:t>
        <a:bodyPr rtlCol="0"/>
        <a:lstStyle/>
        <a:p>
          <a:pPr rtl="0"/>
          <a:endParaRPr lang="ru-RU" noProof="0" dirty="0"/>
        </a:p>
      </dgm:t>
    </dgm:pt>
    <dgm:pt modelId="{BBF80FC7-D448-4483-A6C9-4EAE4BE5CAF2}" type="pres">
      <dgm:prSet presAssocID="{23048C61-36D6-4B73-9AF4-D31B74104F82}" presName="root" presStyleCnt="0">
        <dgm:presLayoutVars>
          <dgm:dir/>
          <dgm:resizeHandles val="exact"/>
        </dgm:presLayoutVars>
      </dgm:prSet>
      <dgm:spPr/>
    </dgm:pt>
    <dgm:pt modelId="{1CB2887D-20AE-4102-930D-CD170E422C5F}" type="pres">
      <dgm:prSet presAssocID="{AF583F91-332F-4E72-A1E0-987BFD089F88}" presName="compNode" presStyleCnt="0"/>
      <dgm:spPr/>
    </dgm:pt>
    <dgm:pt modelId="{B99A65BE-757B-4D84-B5FE-48104FC06414}" type="pres">
      <dgm:prSet presAssocID="{AF583F91-332F-4E72-A1E0-987BFD089F88}" presName="iconBgRect" presStyleLbl="bgShp" presStyleIdx="0" presStyleCnt="1"/>
      <dgm:spPr>
        <a:noFill/>
      </dgm:spPr>
    </dgm:pt>
    <dgm:pt modelId="{7EEB8DAD-99AC-4FE8-BD91-AB3BBD920121}" type="pres">
      <dgm:prSet presAssocID="{AF583F91-332F-4E72-A1E0-987BFD089F88}" presName="iconRect" presStyleLbl="node1" presStyleIdx="0" presStyleCnt="1" custLinFactX="-26360" custLinFactNeighborX="-100000" custLinFactNeighborY="-80465"/>
      <dgm:spPr/>
      <dgm:extLst/>
    </dgm:pt>
    <dgm:pt modelId="{86FC1905-CC68-4E87-A989-7A09ED799ACD}" type="pres">
      <dgm:prSet presAssocID="{AF583F91-332F-4E72-A1E0-987BFD089F88}" presName="spaceRect" presStyleCnt="0"/>
      <dgm:spPr/>
    </dgm:pt>
    <dgm:pt modelId="{A2D6B74B-D7F6-461D-9A3E-29AE873A88E7}" type="pres">
      <dgm:prSet presAssocID="{AF583F91-332F-4E72-A1E0-987BFD089F88}" presName="textRect" presStyleLbl="revTx" presStyleIdx="0" presStyleCnt="1" custScaleX="64363" custScaleY="132901" custLinFactY="-200000" custLinFactNeighborX="64578" custLinFactNeighborY="-209321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8E0B67-A0CF-423E-9B01-65F9A6E5BDCF}" srcId="{23048C61-36D6-4B73-9AF4-D31B74104F82}" destId="{AF583F91-332F-4E72-A1E0-987BFD089F88}" srcOrd="0" destOrd="0" parTransId="{64596A89-BBA0-45D0-8E22-7BBC2F943B47}" sibTransId="{705CEAA8-675D-47C0-8F48-2F40A711E383}"/>
    <dgm:cxn modelId="{05B12F0F-6F0A-49C6-AC8A-4567B312BFC0}" type="presOf" srcId="{23048C61-36D6-4B73-9AF4-D31B74104F82}" destId="{BBF80FC7-D448-4483-A6C9-4EAE4BE5CAF2}" srcOrd="0" destOrd="0" presId="urn:microsoft.com/office/officeart/2018/5/layout/IconCircleLabelList"/>
    <dgm:cxn modelId="{AD95718B-F7A3-4800-BE50-579D98FB2CD8}" type="presOf" srcId="{AF583F91-332F-4E72-A1E0-987BFD089F88}" destId="{A2D6B74B-D7F6-461D-9A3E-29AE873A88E7}" srcOrd="0" destOrd="0" presId="urn:microsoft.com/office/officeart/2018/5/layout/IconCircleLabelList"/>
    <dgm:cxn modelId="{9177DF96-F800-4444-A506-0900FCD8B68A}" type="presParOf" srcId="{BBF80FC7-D448-4483-A6C9-4EAE4BE5CAF2}" destId="{1CB2887D-20AE-4102-930D-CD170E422C5F}" srcOrd="0" destOrd="0" presId="urn:microsoft.com/office/officeart/2018/5/layout/IconCircleLabelList"/>
    <dgm:cxn modelId="{7A6B77C7-D16E-4505-95AD-F6F798DC4B26}" type="presParOf" srcId="{1CB2887D-20AE-4102-930D-CD170E422C5F}" destId="{B99A65BE-757B-4D84-B5FE-48104FC06414}" srcOrd="0" destOrd="0" presId="urn:microsoft.com/office/officeart/2018/5/layout/IconCircleLabelList"/>
    <dgm:cxn modelId="{FC4108CD-605B-4A0C-9A5D-1066EC2EE49A}" type="presParOf" srcId="{1CB2887D-20AE-4102-930D-CD170E422C5F}" destId="{7EEB8DAD-99AC-4FE8-BD91-AB3BBD920121}" srcOrd="1" destOrd="0" presId="urn:microsoft.com/office/officeart/2018/5/layout/IconCircleLabelList"/>
    <dgm:cxn modelId="{DE55D038-7474-42D7-954B-E243E84618B2}" type="presParOf" srcId="{1CB2887D-20AE-4102-930D-CD170E422C5F}" destId="{86FC1905-CC68-4E87-A989-7A09ED799ACD}" srcOrd="2" destOrd="0" presId="urn:microsoft.com/office/officeart/2018/5/layout/IconCircleLabelList"/>
    <dgm:cxn modelId="{42E105ED-8042-4C65-B9AD-62034CE50101}" type="presParOf" srcId="{1CB2887D-20AE-4102-930D-CD170E422C5F}" destId="{A2D6B74B-D7F6-461D-9A3E-29AE873A88E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0D1BA1-940D-4EBE-A6D7-CD0454B09456}" type="doc">
      <dgm:prSet loTypeId="urn:microsoft.com/office/officeart/2005/8/layout/cycle2" loCatId="cycle" qsTypeId="urn:microsoft.com/office/officeart/2005/8/quickstyle/simple2" qsCatId="simple" csTypeId="urn:microsoft.com/office/officeart/2005/8/colors/accent0_3" csCatId="mainScheme" phldr="1"/>
      <dgm:spPr/>
      <dgm:t>
        <a:bodyPr rtlCol="0"/>
        <a:lstStyle/>
        <a:p>
          <a:pPr rtl="0"/>
          <a:endParaRPr lang="ru-RU"/>
        </a:p>
      </dgm:t>
    </dgm:pt>
    <dgm:pt modelId="{B077AE85-B331-4CA7-B76B-64A202A05C64}" type="pres">
      <dgm:prSet presAssocID="{ED0D1BA1-940D-4EBE-A6D7-CD0454B0945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6DC9407-789A-48B7-BF21-8C70CF82E733}" type="presOf" srcId="{ED0D1BA1-940D-4EBE-A6D7-CD0454B09456}" destId="{B077AE85-B331-4CA7-B76B-64A202A05C6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0D1BA1-940D-4EBE-A6D7-CD0454B09456}" type="doc">
      <dgm:prSet loTypeId="urn:microsoft.com/office/officeart/2005/8/layout/cycle2" loCatId="cycle" qsTypeId="urn:microsoft.com/office/officeart/2005/8/quickstyle/simple2" qsCatId="simple" csTypeId="urn:microsoft.com/office/officeart/2005/8/colors/accent0_3" csCatId="mainScheme" phldr="1"/>
      <dgm:spPr/>
      <dgm:t>
        <a:bodyPr rtlCol="0"/>
        <a:lstStyle/>
        <a:p>
          <a:pPr rtl="0"/>
          <a:endParaRPr lang="ru-RU"/>
        </a:p>
      </dgm:t>
    </dgm:pt>
    <dgm:pt modelId="{B077AE85-B331-4CA7-B76B-64A202A05C64}" type="pres">
      <dgm:prSet presAssocID="{ED0D1BA1-940D-4EBE-A6D7-CD0454B0945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6DC9407-789A-48B7-BF21-8C70CF82E733}" type="presOf" srcId="{ED0D1BA1-940D-4EBE-A6D7-CD0454B09456}" destId="{B077AE85-B331-4CA7-B76B-64A202A05C6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0D1BA1-940D-4EBE-A6D7-CD0454B09456}" type="doc">
      <dgm:prSet loTypeId="urn:microsoft.com/office/officeart/2005/8/layout/cycle2" loCatId="cycle" qsTypeId="urn:microsoft.com/office/officeart/2005/8/quickstyle/simple2" qsCatId="simple" csTypeId="urn:microsoft.com/office/officeart/2005/8/colors/accent0_3" csCatId="mainScheme" phldr="1"/>
      <dgm:spPr/>
      <dgm:t>
        <a:bodyPr rtlCol="0"/>
        <a:lstStyle/>
        <a:p>
          <a:pPr rtl="0"/>
          <a:endParaRPr lang="ru-RU"/>
        </a:p>
      </dgm:t>
    </dgm:pt>
    <dgm:pt modelId="{B077AE85-B331-4CA7-B76B-64A202A05C64}" type="pres">
      <dgm:prSet presAssocID="{ED0D1BA1-940D-4EBE-A6D7-CD0454B0945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6DC9407-789A-48B7-BF21-8C70CF82E733}" type="presOf" srcId="{ED0D1BA1-940D-4EBE-A6D7-CD0454B09456}" destId="{B077AE85-B331-4CA7-B76B-64A202A05C6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9A65BE-757B-4D84-B5FE-48104FC06414}">
      <dsp:nvSpPr>
        <dsp:cNvPr id="0" name=""/>
        <dsp:cNvSpPr/>
      </dsp:nvSpPr>
      <dsp:spPr>
        <a:xfrm>
          <a:off x="1535944" y="15114"/>
          <a:ext cx="1749937" cy="1749937"/>
        </a:xfrm>
        <a:prstGeom prst="ellipse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EB8DAD-99AC-4FE8-BD91-AB3BBD920121}">
      <dsp:nvSpPr>
        <dsp:cNvPr id="0" name=""/>
        <dsp:cNvSpPr/>
      </dsp:nvSpPr>
      <dsp:spPr>
        <a:xfrm>
          <a:off x="640148" y="0"/>
          <a:ext cx="1004062" cy="100406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D6B74B-D7F6-461D-9A3E-29AE873A88E7}">
      <dsp:nvSpPr>
        <dsp:cNvPr id="0" name=""/>
        <dsp:cNvSpPr/>
      </dsp:nvSpPr>
      <dsp:spPr>
        <a:xfrm>
          <a:off x="2497918" y="0"/>
          <a:ext cx="1188407" cy="986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ru-RU" sz="2000" i="0" kern="1200" cap="none" noProof="0" dirty="0" smtClean="0">
              <a:solidFill>
                <a:schemeClr val="accent1"/>
              </a:solidFill>
            </a:rPr>
            <a:t>Цель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ru-RU" sz="2000" i="0" kern="1200" cap="none" noProof="0" dirty="0" smtClean="0">
              <a:solidFill>
                <a:schemeClr val="accent1"/>
              </a:solidFill>
            </a:rPr>
            <a:t>Задачи </a:t>
          </a:r>
          <a:endParaRPr lang="ru-RU" sz="2000" kern="1200" noProof="0" dirty="0">
            <a:solidFill>
              <a:schemeClr val="accent1"/>
            </a:solidFill>
          </a:endParaRPr>
        </a:p>
      </dsp:txBody>
      <dsp:txXfrm>
        <a:off x="2497918" y="0"/>
        <a:ext cx="1188407" cy="9867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D447E8AF-704E-466A-9ED0-56016AF0C3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FE8AA30-CC76-47E0-8750-ACC14336CFB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B6F51-2394-472E-BB48-5DEF1537F866}" type="datetime1">
              <a:rPr lang="ru-RU" smtClean="0"/>
              <a:t>02.09.2020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348B125-A222-4DDC-A4A1-33A5965F07B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CB98F02-9D2F-487E-983A-0532A07417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AD96C-C9DA-4A30-A103-EDA02F87C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443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9815F-36E4-4F5A-986B-37854846DEE5}" type="datetime1">
              <a:rPr lang="ru-RU" smtClean="0"/>
              <a:pPr/>
              <a:t>02.09.2020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DAD28-8FA7-4DEE-A825-3DC05F0C8EA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46624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DAD28-8FA7-4DEE-A825-3DC05F0C8EA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312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DAD28-8FA7-4DEE-A825-3DC05F0C8EA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91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DAD28-8FA7-4DEE-A825-3DC05F0C8EA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279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DAD28-8FA7-4DEE-A825-3DC05F0C8EA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585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DAD28-8FA7-4DEE-A825-3DC05F0C8EA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486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DAD28-8FA7-4DEE-A825-3DC05F0C8EA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618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DAD28-8FA7-4DEE-A825-3DC05F0C8EA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570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 rtlCol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61AFEB-4EED-42B7-96A5-D7A33FB07EF9}" type="datetime1">
              <a:rPr lang="ru-RU" noProof="0" smtClean="0"/>
              <a:t>02.09.2020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700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8AC526-CAA6-4BCA-920D-08DE9EA84660}" type="datetime1">
              <a:rPr lang="ru-RU" noProof="0" smtClean="0"/>
              <a:t>02.09.2020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37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E57597-4C97-4145-9AFD-6ECFCB441466}" type="datetime1">
              <a:rPr lang="ru-RU" noProof="0" smtClean="0"/>
              <a:t>02.09.2020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077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 anchor="t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7B04FD-2483-48F7-96B7-B8DBDD118F9C}" type="datetime1">
              <a:rPr lang="ru-RU" noProof="0" smtClean="0"/>
              <a:t>02.09.2020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758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 rtlCol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D9ECD9-FFE8-4FA7-BBC1-C77186C217C0}" type="datetime1">
              <a:rPr lang="ru-RU" noProof="0" smtClean="0"/>
              <a:t>02.09.2020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977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421B5E-C703-4D12-9583-A334C06CA973}" type="datetime1">
              <a:rPr lang="ru-RU" noProof="0" smtClean="0"/>
              <a:t>02.09.2020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664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B8FA7F-3366-4759-92D7-1A5F89AC87C7}" type="datetime1">
              <a:rPr lang="ru-RU" noProof="0" smtClean="0"/>
              <a:t>02.09.2020</a:t>
            </a:fld>
            <a:endParaRPr lang="ru-RU" noProof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411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9C4D0F-1FEC-49AD-83D3-52AAA26300F6}" type="datetime1">
              <a:rPr lang="ru-RU" noProof="0" smtClean="0"/>
              <a:t>02.09.2020</a:t>
            </a:fld>
            <a:endParaRPr lang="ru-RU" noProof="0"/>
          </a:p>
        </p:txBody>
      </p:sp>
      <p:sp>
        <p:nvSpPr>
          <p:cNvPr id="4" name="Нижний колонтитул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890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15FEFE-DA2D-499A-8728-6CC7CD0C063B}" type="datetime1">
              <a:rPr lang="ru-RU" noProof="0" smtClean="0"/>
              <a:t>02.09.2020</a:t>
            </a:fld>
            <a:endParaRPr lang="ru-RU" noProof="0"/>
          </a:p>
        </p:txBody>
      </p:sp>
      <p:sp>
        <p:nvSpPr>
          <p:cNvPr id="3" name="Нижний колонтитул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0310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rtlCol="0" anchor="b">
            <a:normAutofit/>
          </a:bodyPr>
          <a:lstStyle>
            <a:lvl1pPr algn="l">
              <a:defRPr sz="24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rtlCol="0" anchor="ctr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C421AC-8839-4713-90F9-20E0E9874987}" type="datetime1">
              <a:rPr lang="ru-RU" noProof="0" smtClean="0"/>
              <a:t>02.09.2020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563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Прямоугольник 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Прямоугольник 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BBEA44DB-05BF-401E-85F7-5A4A3D2CC4BC}" type="datetime1">
              <a:rPr lang="ru-RU" noProof="0" smtClean="0"/>
              <a:t>02.09.2020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9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533DF2B-FCB1-47F4-9DBE-B0934C81FDE8}" type="datetime1">
              <a:rPr lang="ru-RU" noProof="0" smtClean="0"/>
              <a:t>02.09.2020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rtl="0"/>
            <a:fld id="{6D22F896-40B5-4ADD-8801-0D06FADFA095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10" name="Прямая соединительная линия 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03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jp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1.jpe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11" Type="http://schemas.microsoft.com/office/2007/relationships/diagramDrawing" Target="../diagrams/drawing2.xml"/><Relationship Id="rId5" Type="http://schemas.openxmlformats.org/officeDocument/2006/relationships/image" Target="../media/image6.jpeg"/><Relationship Id="rId10" Type="http://schemas.openxmlformats.org/officeDocument/2006/relationships/diagramColors" Target="../diagrams/colors2.xml"/><Relationship Id="rId4" Type="http://schemas.openxmlformats.org/officeDocument/2006/relationships/image" Target="../media/image5.jpeg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6.jpeg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1.jpeg"/><Relationship Id="rId7" Type="http://schemas.openxmlformats.org/officeDocument/2006/relationships/diagramData" Target="../diagrams/data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11" Type="http://schemas.microsoft.com/office/2007/relationships/diagramDrawing" Target="../diagrams/drawing4.xml"/><Relationship Id="rId5" Type="http://schemas.openxmlformats.org/officeDocument/2006/relationships/image" Target="../media/image6.jpeg"/><Relationship Id="rId10" Type="http://schemas.openxmlformats.org/officeDocument/2006/relationships/diagramColors" Target="../diagrams/colors4.xml"/><Relationship Id="rId4" Type="http://schemas.openxmlformats.org/officeDocument/2006/relationships/image" Target="../media/image5.jpeg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 4" descr="изображение пустых рам для картин на стене">
            <a:extLst>
              <a:ext uri="{FF2B5EF4-FFF2-40B4-BE49-F238E27FC236}">
                <a16:creationId xmlns:a16="http://schemas.microsoft.com/office/drawing/2014/main" id="{74B1416E-E144-4B0E-9CB1-2137FB57B7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7" t="9815" r="8304" b="13286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34" name="Прямоугольник 33">
            <a:extLst>
              <a:ext uri="{FF2B5EF4-FFF2-40B4-BE49-F238E27FC236}">
                <a16:creationId xmlns:a16="http://schemas.microsoft.com/office/drawing/2014/main" id="{A4092ECB-D375-4A85-AD6E-85644D2A99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7" y="3064931"/>
            <a:ext cx="8293042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BDDBEB-2A0E-4470-BE29-A528A3A60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6351" y="3236470"/>
            <a:ext cx="6829044" cy="1252601"/>
          </a:xfrm>
        </p:spPr>
        <p:txBody>
          <a:bodyPr rtlCol="0">
            <a:normAutofit/>
          </a:bodyPr>
          <a:lstStyle/>
          <a:p>
            <a:pPr rtl="0"/>
            <a:r>
              <a:rPr lang="ru-RU" sz="4100" dirty="0" smtClean="0">
                <a:solidFill>
                  <a:srgbClr val="FFFFFE"/>
                </a:solidFill>
              </a:rPr>
              <a:t>НАЗВАНИЕ ПРОЕКТА </a:t>
            </a:r>
            <a:endParaRPr lang="ru-RU" sz="4100" dirty="0">
              <a:solidFill>
                <a:srgbClr val="FFFFFE"/>
              </a:solidFill>
            </a:endParaRP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1D090625-51CE-4ECB-81A4-C4905F3FBF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6350" y="4784894"/>
            <a:ext cx="6829043" cy="716529"/>
          </a:xfrm>
        </p:spPr>
        <p:txBody>
          <a:bodyPr rtlCol="0">
            <a:normAutofit fontScale="77500" lnSpcReduction="20000"/>
          </a:bodyPr>
          <a:lstStyle/>
          <a:p>
            <a:pPr rtl="0"/>
            <a:r>
              <a:rPr lang="ru-RU" sz="1600" dirty="0" smtClean="0">
                <a:solidFill>
                  <a:schemeClr val="bg2"/>
                </a:solidFill>
              </a:rPr>
              <a:t>Организация</a:t>
            </a:r>
          </a:p>
          <a:p>
            <a:pPr rtl="0"/>
            <a:r>
              <a:rPr lang="ru-RU" sz="1600" dirty="0" smtClean="0">
                <a:solidFill>
                  <a:schemeClr val="bg2"/>
                </a:solidFill>
              </a:rPr>
              <a:t>Даты проведения проекта </a:t>
            </a:r>
            <a:endParaRPr lang="ru-RU" sz="1600" dirty="0">
              <a:solidFill>
                <a:schemeClr val="bg2"/>
              </a:solidFill>
            </a:endParaRP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B6C1711D-6DAC-4FE1-B7B6-AC8A81B84C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0525" y="4666480"/>
            <a:ext cx="68290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01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 85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Рисунок 4" descr="Белая лестница">
            <a:extLst>
              <a:ext uri="{FF2B5EF4-FFF2-40B4-BE49-F238E27FC236}">
                <a16:creationId xmlns:a16="http://schemas.microsoft.com/office/drawing/2014/main" id="{BDEE4019-56F2-459C-B15D-76C0CDC216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" y="10"/>
            <a:ext cx="12191695" cy="68579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6A0FFA78-985C-4F50-B21A-77045C7DF6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34342C-2173-4B23-9C3C-2950C6A39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5511" y="3236470"/>
            <a:ext cx="6832500" cy="1252601"/>
          </a:xfrm>
        </p:spPr>
        <p:txBody>
          <a:bodyPr vert="horz" lIns="91440" tIns="45720" rIns="91440" bIns="0" rtlCol="0" anchor="b">
            <a:normAutofit/>
          </a:bodyPr>
          <a:lstStyle/>
          <a:p>
            <a:pPr rtl="0"/>
            <a:r>
              <a:rPr lang="ru-RU" sz="4100">
                <a:solidFill>
                  <a:srgbClr val="FFFFFE"/>
                </a:solidFill>
              </a:rPr>
              <a:t>Спасибо за внимание!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75989C-CEF6-4790-9F3D-DDEC3CEEC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5511" y="4780357"/>
            <a:ext cx="6832499" cy="716529"/>
          </a:xfrm>
        </p:spPr>
        <p:txBody>
          <a:bodyPr vert="horz" lIns="91440" tIns="91440" rIns="91440" bIns="91440" rtlCol="0">
            <a:normAutofit fontScale="77500" lnSpcReduction="20000"/>
          </a:bodyPr>
          <a:lstStyle/>
          <a:p>
            <a:pPr rtl="0"/>
            <a:r>
              <a:rPr lang="ru-RU" sz="1600" cap="all" dirty="0" smtClean="0">
                <a:solidFill>
                  <a:schemeClr val="bg2"/>
                </a:solidFill>
              </a:rPr>
              <a:t>Контакты</a:t>
            </a:r>
          </a:p>
          <a:p>
            <a:pPr rtl="0"/>
            <a:r>
              <a:rPr lang="ru-RU" sz="1600" cap="all" dirty="0" smtClean="0">
                <a:solidFill>
                  <a:schemeClr val="bg2"/>
                </a:solidFill>
              </a:rPr>
              <a:t>Ответственное лицо – контакты  </a:t>
            </a:r>
            <a:endParaRPr lang="ru-RU" sz="1600" cap="all" dirty="0">
              <a:solidFill>
                <a:schemeClr val="bg2"/>
              </a:solidFill>
            </a:endParaRPr>
          </a:p>
        </p:txBody>
      </p:sp>
      <p:cxnSp>
        <p:nvCxnSpPr>
          <p:cNvPr id="90" name="Прямая соединительная линия 89">
            <a:extLst>
              <a:ext uri="{FF2B5EF4-FFF2-40B4-BE49-F238E27FC236}">
                <a16:creationId xmlns:a16="http://schemas.microsoft.com/office/drawing/2014/main" id="{65409EC7-69B1-45CC-8FB7-1964C1AB67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509" y="4666480"/>
            <a:ext cx="683249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833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4" name="Рисунок 73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80" name="Прямоугольник 79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id="{28A657A7-C4E5-425B-98FA-BB817FF7BF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8029" y="1847088"/>
            <a:ext cx="352036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3" name="Заголовок 1">
            <a:extLst>
              <a:ext uri="{FF2B5EF4-FFF2-40B4-BE49-F238E27FC236}">
                <a16:creationId xmlns:a16="http://schemas.microsoft.com/office/drawing/2014/main" id="{69F1744A-CA11-44DA-AE09-C24B436C1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7820" y="784967"/>
            <a:ext cx="3520367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 rtl="0"/>
            <a:r>
              <a:rPr lang="ru-RU" dirty="0" smtClean="0"/>
              <a:t>Концепция </a:t>
            </a:r>
            <a:endParaRPr lang="ru-RU" dirty="0"/>
          </a:p>
        </p:txBody>
      </p:sp>
      <p:sp>
        <p:nvSpPr>
          <p:cNvPr id="84" name="Прямоугольник 83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ru-RU" dirty="0"/>
          </a:p>
        </p:txBody>
      </p: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6104331" cy="5149101"/>
            <a:chOff x="7463259" y="583365"/>
            <a:chExt cx="6104330" cy="5181928"/>
          </a:xfrm>
        </p:grpSpPr>
        <p:sp>
          <p:nvSpPr>
            <p:cNvPr id="87" name="Прямоугольник 86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88" name="Прямоугольник 87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pic>
        <p:nvPicPr>
          <p:cNvPr id="6" name="Рисунок 5" descr="репродукция абстрактной картины">
            <a:extLst>
              <a:ext uri="{FF2B5EF4-FFF2-40B4-BE49-F238E27FC236}">
                <a16:creationId xmlns:a16="http://schemas.microsoft.com/office/drawing/2014/main" id="{65EB9C0E-82E1-4B5B-A48D-C50A96A0164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r="1" b="19875"/>
          <a:stretch/>
        </p:blipFill>
        <p:spPr>
          <a:xfrm>
            <a:off x="1271223" y="1116345"/>
            <a:ext cx="4825148" cy="3866172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92" name="Прямая соединительная линия 91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Объект 2" descr="Графический элемент SmartArt">
            <a:extLst>
              <a:ext uri="{FF2B5EF4-FFF2-40B4-BE49-F238E27FC236}">
                <a16:creationId xmlns:a16="http://schemas.microsoft.com/office/drawing/2014/main" id="{FB509DA5-15CF-4F50-8076-F311C53562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3954032"/>
              </p:ext>
            </p:extLst>
          </p:nvPr>
        </p:nvGraphicFramePr>
        <p:xfrm>
          <a:off x="6874136" y="2195591"/>
          <a:ext cx="4821826" cy="3189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566147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Прямоугольник 10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6" name="Прямоугольник 12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E38160-E23D-4F14-BD43-3E708B505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033" y="2379247"/>
            <a:ext cx="4583704" cy="2674198"/>
          </a:xfrm>
        </p:spPr>
        <p:txBody>
          <a:bodyPr rtlCol="0" anchor="t">
            <a:normAutofit/>
          </a:bodyPr>
          <a:lstStyle/>
          <a:p>
            <a:pPr rtl="0"/>
            <a:r>
              <a:rPr lang="ru-RU" dirty="0" smtClean="0"/>
              <a:t>Участники проекта</a:t>
            </a:r>
            <a:br>
              <a:rPr lang="ru-RU" dirty="0" smtClean="0"/>
            </a:br>
            <a:r>
              <a:rPr lang="ru-RU" dirty="0" smtClean="0"/>
              <a:t>1.</a:t>
            </a:r>
            <a:br>
              <a:rPr lang="ru-RU" dirty="0" smtClean="0"/>
            </a:br>
            <a:r>
              <a:rPr lang="ru-RU" dirty="0" smtClean="0"/>
              <a:t>2.</a:t>
            </a:r>
            <a:br>
              <a:rPr lang="ru-RU" dirty="0" smtClean="0"/>
            </a:br>
            <a:r>
              <a:rPr lang="ru-RU" dirty="0" smtClean="0"/>
              <a:t>3.</a:t>
            </a:r>
            <a:br>
              <a:rPr lang="ru-RU" dirty="0" smtClean="0"/>
            </a:br>
            <a:r>
              <a:rPr lang="ru-RU" dirty="0" smtClean="0"/>
              <a:t>4. </a:t>
            </a:r>
            <a:endParaRPr lang="ru-RU" dirty="0"/>
          </a:p>
        </p:txBody>
      </p:sp>
      <p:cxnSp>
        <p:nvCxnSpPr>
          <p:cNvPr id="27" name="Прямая соединительная линия 14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endParaRPr lang="ru-RU" dirty="0"/>
          </a:p>
        </p:txBody>
      </p:sp>
      <p:pic>
        <p:nvPicPr>
          <p:cNvPr id="29" name="Рисунок 18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Прямая соединительная линия 20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Объект 5" descr="Круговая диаграмма">
            <a:extLst>
              <a:ext uri="{FF2B5EF4-FFF2-40B4-BE49-F238E27FC236}">
                <a16:creationId xmlns:a16="http://schemas.microsoft.com/office/drawing/2014/main" id="{8F375D0B-4F30-4CE6-8189-5AD3F1D16F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7501599"/>
              </p:ext>
            </p:extLst>
          </p:nvPr>
        </p:nvGraphicFramePr>
        <p:xfrm>
          <a:off x="4721774" y="609600"/>
          <a:ext cx="6354769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79314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4" name="Рисунок 73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80" name="Прямоугольник 79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id="{28A657A7-C4E5-425B-98FA-BB817FF7BF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8029" y="1847088"/>
            <a:ext cx="352036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3" name="Заголовок 1">
            <a:extLst>
              <a:ext uri="{FF2B5EF4-FFF2-40B4-BE49-F238E27FC236}">
                <a16:creationId xmlns:a16="http://schemas.microsoft.com/office/drawing/2014/main" id="{69F1744A-CA11-44DA-AE09-C24B436C1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8803" y="1117502"/>
            <a:ext cx="3289384" cy="7167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 rtl="0"/>
            <a:r>
              <a:rPr lang="ru-RU" dirty="0" smtClean="0"/>
              <a:t>собрание </a:t>
            </a:r>
            <a:endParaRPr lang="ru-RU" dirty="0"/>
          </a:p>
        </p:txBody>
      </p:sp>
      <p:sp>
        <p:nvSpPr>
          <p:cNvPr id="84" name="Прямоугольник 83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ru-RU" dirty="0"/>
          </a:p>
        </p:txBody>
      </p: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6104331" cy="5149101"/>
            <a:chOff x="7463259" y="583365"/>
            <a:chExt cx="6104330" cy="5181928"/>
          </a:xfrm>
        </p:grpSpPr>
        <p:sp>
          <p:nvSpPr>
            <p:cNvPr id="87" name="Прямоугольник 86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88" name="Прямоугольник 87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pic>
        <p:nvPicPr>
          <p:cNvPr id="6" name="Рисунок 5" descr="репродукция абстрактной картины">
            <a:extLst>
              <a:ext uri="{FF2B5EF4-FFF2-40B4-BE49-F238E27FC236}">
                <a16:creationId xmlns:a16="http://schemas.microsoft.com/office/drawing/2014/main" id="{65EB9C0E-82E1-4B5B-A48D-C50A96A0164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r="1" b="19875"/>
          <a:stretch/>
        </p:blipFill>
        <p:spPr>
          <a:xfrm>
            <a:off x="1182393" y="1059274"/>
            <a:ext cx="4825148" cy="3866172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92" name="Прямая соединительная линия 91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8311445" y="2196495"/>
            <a:ext cx="1550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Комментарии</a:t>
            </a:r>
          </a:p>
        </p:txBody>
      </p:sp>
    </p:spTree>
    <p:extLst>
      <p:ext uri="{BB962C8B-B14F-4D97-AF65-F5344CB8AC3E}">
        <p14:creationId xmlns:p14="http://schemas.microsoft.com/office/powerpoint/2010/main" val="825492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 44">
            <a:extLst>
              <a:ext uri="{FF2B5EF4-FFF2-40B4-BE49-F238E27FC236}">
                <a16:creationId xmlns:a16="http://schemas.microsoft.com/office/drawing/2014/main" id="{E724B9E8-02C8-4B2E-8770-A00A67760D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7B8AE548-0BFA-4792-9962-3375923C7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9" name="Прямая соединительная линия 48">
            <a:extLst>
              <a:ext uri="{FF2B5EF4-FFF2-40B4-BE49-F238E27FC236}">
                <a16:creationId xmlns:a16="http://schemas.microsoft.com/office/drawing/2014/main" id="{67639EF4-FA83-4D85-90FE-B831AF2838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77F5183C-A26A-4229-984A-7FCEB7EE2D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53" name="Прямоугольник 52">
            <a:extLst>
              <a:ext uri="{FF2B5EF4-FFF2-40B4-BE49-F238E27FC236}">
                <a16:creationId xmlns:a16="http://schemas.microsoft.com/office/drawing/2014/main" id="{35501695-D7FD-432D-AE9A-6A266331B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25B6D770-CDC7-4A13-AD18-72AC72FC86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69416" y="1847088"/>
            <a:ext cx="286482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A25782-BD92-45C9-A8FE-5E3488DF3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9416" y="977100"/>
            <a:ext cx="2865634" cy="8766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 rtl="0"/>
            <a:r>
              <a:rPr lang="ru-RU" dirty="0" smtClean="0"/>
              <a:t> собрание  </a:t>
            </a:r>
            <a:endParaRPr lang="ru-RU" dirty="0"/>
          </a:p>
        </p:txBody>
      </p:sp>
      <p:sp>
        <p:nvSpPr>
          <p:cNvPr id="57" name="Прямоугольник 56">
            <a:extLst>
              <a:ext uri="{FF2B5EF4-FFF2-40B4-BE49-F238E27FC236}">
                <a16:creationId xmlns:a16="http://schemas.microsoft.com/office/drawing/2014/main" id="{6CF09C69-F194-46EC-955F-428636BCB1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ru-RU" dirty="0"/>
          </a:p>
        </p:txBody>
      </p:sp>
      <p:grpSp>
        <p:nvGrpSpPr>
          <p:cNvPr id="59" name="Группа 58">
            <a:extLst>
              <a:ext uri="{FF2B5EF4-FFF2-40B4-BE49-F238E27FC236}">
                <a16:creationId xmlns:a16="http://schemas.microsoft.com/office/drawing/2014/main" id="{DB9FB08E-2EF9-40D3-8108-A537D24136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7560115" cy="5149101"/>
            <a:chOff x="7463258" y="583365"/>
            <a:chExt cx="7560115" cy="5181928"/>
          </a:xfrm>
        </p:grpSpPr>
        <p:sp>
          <p:nvSpPr>
            <p:cNvPr id="60" name="Прямоугольник 59">
              <a:extLst>
                <a:ext uri="{FF2B5EF4-FFF2-40B4-BE49-F238E27FC236}">
                  <a16:creationId xmlns:a16="http://schemas.microsoft.com/office/drawing/2014/main" id="{9B20C890-1633-477A-9E9A-CDF73E9D0A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id="{4EB4D734-DD7E-44DF-B573-33D82BEA79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63" name="Прямоугольник 62">
            <a:extLst>
              <a:ext uri="{FF2B5EF4-FFF2-40B4-BE49-F238E27FC236}">
                <a16:creationId xmlns:a16="http://schemas.microsoft.com/office/drawing/2014/main" id="{CEC07C7E-F170-4240-91B9-54A1151E32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7497" y="977099"/>
            <a:ext cx="6597725" cy="4136205"/>
          </a:xfrm>
          <a:prstGeom prst="rect">
            <a:avLst/>
          </a:prstGeom>
          <a:solidFill>
            <a:srgbClr val="FFFFFE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8" name="Объект 7" descr="рисующая женщина">
            <a:extLst>
              <a:ext uri="{FF2B5EF4-FFF2-40B4-BE49-F238E27FC236}">
                <a16:creationId xmlns:a16="http://schemas.microsoft.com/office/drawing/2014/main" id="{AA8CCEA2-1D47-4C6E-8F1A-DF67762616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6"/>
          <a:stretch/>
        </p:blipFill>
        <p:spPr>
          <a:xfrm>
            <a:off x="1262012" y="1124557"/>
            <a:ext cx="1976571" cy="3857960"/>
          </a:xfrm>
          <a:prstGeom prst="rect">
            <a:avLst/>
          </a:prstGeom>
        </p:spPr>
      </p:pic>
      <p:pic>
        <p:nvPicPr>
          <p:cNvPr id="12" name="Рисунок 11" descr="человек, красящий деревянный брусок">
            <a:extLst>
              <a:ext uri="{FF2B5EF4-FFF2-40B4-BE49-F238E27FC236}">
                <a16:creationId xmlns:a16="http://schemas.microsoft.com/office/drawing/2014/main" id="{7E0C2275-E98C-4736-910D-F212510536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8122" y="1124135"/>
            <a:ext cx="1977163" cy="3857960"/>
          </a:xfrm>
          <a:prstGeom prst="rect">
            <a:avLst/>
          </a:prstGeom>
        </p:spPr>
      </p:pic>
      <p:pic>
        <p:nvPicPr>
          <p:cNvPr id="15" name="Объект 5" descr="близкое изображение человека, играющего на скрипке">
            <a:extLst>
              <a:ext uri="{FF2B5EF4-FFF2-40B4-BE49-F238E27FC236}">
                <a16:creationId xmlns:a16="http://schemas.microsoft.com/office/drawing/2014/main" id="{6B386570-4C5D-43DA-A96D-ACE5BF8D5D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4825" y="1124135"/>
            <a:ext cx="1980590" cy="3855305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CA411B73-A3AF-4112-BD03-A802BE71E7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7" name="Прямая соединительная линия 66">
            <a:extLst>
              <a:ext uri="{FF2B5EF4-FFF2-40B4-BE49-F238E27FC236}">
                <a16:creationId xmlns:a16="http://schemas.microsoft.com/office/drawing/2014/main" id="{61302B36-F42E-49AB-A724-F90B87DF0A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Объект 15" descr="Графический элемент SmartArt">
            <a:extLst>
              <a:ext uri="{FF2B5EF4-FFF2-40B4-BE49-F238E27FC236}">
                <a16:creationId xmlns:a16="http://schemas.microsoft.com/office/drawing/2014/main" id="{FEA7B78A-50D7-496B-9036-6921CE791D9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5988372"/>
              </p:ext>
            </p:extLst>
          </p:nvPr>
        </p:nvGraphicFramePr>
        <p:xfrm>
          <a:off x="8669416" y="1855093"/>
          <a:ext cx="2864820" cy="3287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294585" y="2026143"/>
            <a:ext cx="1614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Комментарии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9627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 44">
            <a:extLst>
              <a:ext uri="{FF2B5EF4-FFF2-40B4-BE49-F238E27FC236}">
                <a16:creationId xmlns:a16="http://schemas.microsoft.com/office/drawing/2014/main" id="{E724B9E8-02C8-4B2E-8770-A00A67760D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7B8AE548-0BFA-4792-9962-3375923C7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9" name="Прямая соединительная линия 48">
            <a:extLst>
              <a:ext uri="{FF2B5EF4-FFF2-40B4-BE49-F238E27FC236}">
                <a16:creationId xmlns:a16="http://schemas.microsoft.com/office/drawing/2014/main" id="{67639EF4-FA83-4D85-90FE-B831AF2838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77F5183C-A26A-4229-984A-7FCEB7EE2D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53" name="Прямоугольник 52">
            <a:extLst>
              <a:ext uri="{FF2B5EF4-FFF2-40B4-BE49-F238E27FC236}">
                <a16:creationId xmlns:a16="http://schemas.microsoft.com/office/drawing/2014/main" id="{35501695-D7FD-432D-AE9A-6A266331B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25B6D770-CDC7-4A13-AD18-72AC72FC86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69416" y="1847088"/>
            <a:ext cx="286482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A25782-BD92-45C9-A8FE-5E3488DF3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4704" y="1193614"/>
            <a:ext cx="2890346" cy="6601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 rtl="0"/>
            <a:r>
              <a:rPr lang="ru-RU" dirty="0" smtClean="0"/>
              <a:t>собрание </a:t>
            </a:r>
            <a:endParaRPr lang="ru-RU" dirty="0"/>
          </a:p>
        </p:txBody>
      </p:sp>
      <p:sp>
        <p:nvSpPr>
          <p:cNvPr id="57" name="Прямоугольник 56">
            <a:extLst>
              <a:ext uri="{FF2B5EF4-FFF2-40B4-BE49-F238E27FC236}">
                <a16:creationId xmlns:a16="http://schemas.microsoft.com/office/drawing/2014/main" id="{6CF09C69-F194-46EC-955F-428636BCB1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ru-RU" dirty="0"/>
          </a:p>
        </p:txBody>
      </p:sp>
      <p:grpSp>
        <p:nvGrpSpPr>
          <p:cNvPr id="59" name="Группа 58">
            <a:extLst>
              <a:ext uri="{FF2B5EF4-FFF2-40B4-BE49-F238E27FC236}">
                <a16:creationId xmlns:a16="http://schemas.microsoft.com/office/drawing/2014/main" id="{DB9FB08E-2EF9-40D3-8108-A537D24136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7560115" cy="5149101"/>
            <a:chOff x="7463258" y="583365"/>
            <a:chExt cx="7560115" cy="5181928"/>
          </a:xfrm>
        </p:grpSpPr>
        <p:sp>
          <p:nvSpPr>
            <p:cNvPr id="60" name="Прямоугольник 59">
              <a:extLst>
                <a:ext uri="{FF2B5EF4-FFF2-40B4-BE49-F238E27FC236}">
                  <a16:creationId xmlns:a16="http://schemas.microsoft.com/office/drawing/2014/main" id="{9B20C890-1633-477A-9E9A-CDF73E9D0A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id="{4EB4D734-DD7E-44DF-B573-33D82BEA79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63" name="Прямоугольник 62">
            <a:extLst>
              <a:ext uri="{FF2B5EF4-FFF2-40B4-BE49-F238E27FC236}">
                <a16:creationId xmlns:a16="http://schemas.microsoft.com/office/drawing/2014/main" id="{CEC07C7E-F170-4240-91B9-54A1151E32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7497" y="977099"/>
            <a:ext cx="6597725" cy="4136205"/>
          </a:xfrm>
          <a:prstGeom prst="rect">
            <a:avLst/>
          </a:prstGeom>
          <a:solidFill>
            <a:srgbClr val="FFFFFE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12" name="Рисунок 11" descr="человек, красящий деревянный брусок">
            <a:extLst>
              <a:ext uri="{FF2B5EF4-FFF2-40B4-BE49-F238E27FC236}">
                <a16:creationId xmlns:a16="http://schemas.microsoft.com/office/drawing/2014/main" id="{7E0C2275-E98C-4736-910D-F212510536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497" y="976036"/>
            <a:ext cx="6597725" cy="4035812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CA411B73-A3AF-4112-BD03-A802BE71E7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7" name="Прямая соединительная линия 66">
            <a:extLst>
              <a:ext uri="{FF2B5EF4-FFF2-40B4-BE49-F238E27FC236}">
                <a16:creationId xmlns:a16="http://schemas.microsoft.com/office/drawing/2014/main" id="{61302B36-F42E-49AB-A724-F90B87DF0A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Объект 15" descr="Графический элемент SmartArt">
            <a:extLst>
              <a:ext uri="{FF2B5EF4-FFF2-40B4-BE49-F238E27FC236}">
                <a16:creationId xmlns:a16="http://schemas.microsoft.com/office/drawing/2014/main" id="{FEA7B78A-50D7-496B-9036-6921CE791D9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5988372"/>
              </p:ext>
            </p:extLst>
          </p:nvPr>
        </p:nvGraphicFramePr>
        <p:xfrm>
          <a:off x="8669416" y="1855093"/>
          <a:ext cx="2864820" cy="3287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824587" y="2398955"/>
            <a:ext cx="1922302" cy="3059908"/>
          </a:xfrm>
        </p:spPr>
        <p:txBody>
          <a:bodyPr/>
          <a:lstStyle/>
          <a:p>
            <a:r>
              <a:rPr lang="ru-RU" dirty="0" smtClean="0"/>
              <a:t>Комментарии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5461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 44">
            <a:extLst>
              <a:ext uri="{FF2B5EF4-FFF2-40B4-BE49-F238E27FC236}">
                <a16:creationId xmlns:a16="http://schemas.microsoft.com/office/drawing/2014/main" id="{E724B9E8-02C8-4B2E-8770-A00A67760D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7B8AE548-0BFA-4792-9962-3375923C7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9" name="Прямая соединительная линия 48">
            <a:extLst>
              <a:ext uri="{FF2B5EF4-FFF2-40B4-BE49-F238E27FC236}">
                <a16:creationId xmlns:a16="http://schemas.microsoft.com/office/drawing/2014/main" id="{67639EF4-FA83-4D85-90FE-B831AF2838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77F5183C-A26A-4229-984A-7FCEB7EE2D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53" name="Прямоугольник 52">
            <a:extLst>
              <a:ext uri="{FF2B5EF4-FFF2-40B4-BE49-F238E27FC236}">
                <a16:creationId xmlns:a16="http://schemas.microsoft.com/office/drawing/2014/main" id="{35501695-D7FD-432D-AE9A-6A266331B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25B6D770-CDC7-4A13-AD18-72AC72FC86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69416" y="1847088"/>
            <a:ext cx="286482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A25782-BD92-45C9-A8FE-5E3488DF3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4704" y="977100"/>
            <a:ext cx="2890346" cy="87665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 rtl="0"/>
            <a:r>
              <a:rPr lang="ru-RU" dirty="0" smtClean="0"/>
              <a:t>Команда проекта </a:t>
            </a:r>
            <a:endParaRPr lang="ru-RU" dirty="0"/>
          </a:p>
        </p:txBody>
      </p:sp>
      <p:sp>
        <p:nvSpPr>
          <p:cNvPr id="57" name="Прямоугольник 56">
            <a:extLst>
              <a:ext uri="{FF2B5EF4-FFF2-40B4-BE49-F238E27FC236}">
                <a16:creationId xmlns:a16="http://schemas.microsoft.com/office/drawing/2014/main" id="{6CF09C69-F194-46EC-955F-428636BCB1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ru-RU" dirty="0"/>
          </a:p>
        </p:txBody>
      </p:sp>
      <p:grpSp>
        <p:nvGrpSpPr>
          <p:cNvPr id="59" name="Группа 58">
            <a:extLst>
              <a:ext uri="{FF2B5EF4-FFF2-40B4-BE49-F238E27FC236}">
                <a16:creationId xmlns:a16="http://schemas.microsoft.com/office/drawing/2014/main" id="{DB9FB08E-2EF9-40D3-8108-A537D24136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7560115" cy="5149101"/>
            <a:chOff x="7463258" y="583365"/>
            <a:chExt cx="7560115" cy="5181928"/>
          </a:xfrm>
        </p:grpSpPr>
        <p:sp>
          <p:nvSpPr>
            <p:cNvPr id="60" name="Прямоугольник 59">
              <a:extLst>
                <a:ext uri="{FF2B5EF4-FFF2-40B4-BE49-F238E27FC236}">
                  <a16:creationId xmlns:a16="http://schemas.microsoft.com/office/drawing/2014/main" id="{9B20C890-1633-477A-9E9A-CDF73E9D0A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id="{4EB4D734-DD7E-44DF-B573-33D82BEA79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63" name="Прямоугольник 62">
            <a:extLst>
              <a:ext uri="{FF2B5EF4-FFF2-40B4-BE49-F238E27FC236}">
                <a16:creationId xmlns:a16="http://schemas.microsoft.com/office/drawing/2014/main" id="{CEC07C7E-F170-4240-91B9-54A1151E32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7497" y="977099"/>
            <a:ext cx="6597725" cy="4136205"/>
          </a:xfrm>
          <a:prstGeom prst="rect">
            <a:avLst/>
          </a:prstGeom>
          <a:solidFill>
            <a:srgbClr val="FFFFFE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8" name="Объект 7" descr="рисующая женщина">
            <a:extLst>
              <a:ext uri="{FF2B5EF4-FFF2-40B4-BE49-F238E27FC236}">
                <a16:creationId xmlns:a16="http://schemas.microsoft.com/office/drawing/2014/main" id="{AA8CCEA2-1D47-4C6E-8F1A-DF67762616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6"/>
          <a:stretch/>
        </p:blipFill>
        <p:spPr>
          <a:xfrm>
            <a:off x="1283527" y="3096381"/>
            <a:ext cx="1976571" cy="1952130"/>
          </a:xfrm>
          <a:prstGeom prst="rect">
            <a:avLst/>
          </a:prstGeom>
        </p:spPr>
      </p:pic>
      <p:pic>
        <p:nvPicPr>
          <p:cNvPr id="12" name="Рисунок 11" descr="человек, красящий деревянный брусок">
            <a:extLst>
              <a:ext uri="{FF2B5EF4-FFF2-40B4-BE49-F238E27FC236}">
                <a16:creationId xmlns:a16="http://schemas.microsoft.com/office/drawing/2014/main" id="{7E0C2275-E98C-4736-910D-F212510536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2299" y="3096381"/>
            <a:ext cx="1977163" cy="1945630"/>
          </a:xfrm>
          <a:prstGeom prst="rect">
            <a:avLst/>
          </a:prstGeom>
        </p:spPr>
      </p:pic>
      <p:pic>
        <p:nvPicPr>
          <p:cNvPr id="15" name="Объект 5" descr="близкое изображение человека, играющего на скрипке">
            <a:extLst>
              <a:ext uri="{FF2B5EF4-FFF2-40B4-BE49-F238E27FC236}">
                <a16:creationId xmlns:a16="http://schemas.microsoft.com/office/drawing/2014/main" id="{6B386570-4C5D-43DA-A96D-ACE5BF8D5D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0269" y="3089459"/>
            <a:ext cx="2124920" cy="1952552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CA411B73-A3AF-4112-BD03-A802BE71E7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7" name="Прямая соединительная линия 66">
            <a:extLst>
              <a:ext uri="{FF2B5EF4-FFF2-40B4-BE49-F238E27FC236}">
                <a16:creationId xmlns:a16="http://schemas.microsoft.com/office/drawing/2014/main" id="{61302B36-F42E-49AB-A724-F90B87DF0A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Объект 15" descr="Графический элемент SmartArt">
            <a:extLst>
              <a:ext uri="{FF2B5EF4-FFF2-40B4-BE49-F238E27FC236}">
                <a16:creationId xmlns:a16="http://schemas.microsoft.com/office/drawing/2014/main" id="{FEA7B78A-50D7-496B-9036-6921CE791D9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5988372"/>
              </p:ext>
            </p:extLst>
          </p:nvPr>
        </p:nvGraphicFramePr>
        <p:xfrm>
          <a:off x="8669416" y="1855093"/>
          <a:ext cx="2864820" cy="3287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730223" y="3089459"/>
            <a:ext cx="3081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2" name="Объект 7" descr="рисующая женщина">
            <a:extLst>
              <a:ext uri="{FF2B5EF4-FFF2-40B4-BE49-F238E27FC236}">
                <a16:creationId xmlns:a16="http://schemas.microsoft.com/office/drawing/2014/main" id="{AA8CCEA2-1D47-4C6E-8F1A-DF67762616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6"/>
          <a:stretch/>
        </p:blipFill>
        <p:spPr>
          <a:xfrm>
            <a:off x="1262012" y="1090884"/>
            <a:ext cx="1976571" cy="1985803"/>
          </a:xfrm>
          <a:prstGeom prst="rect">
            <a:avLst/>
          </a:prstGeom>
        </p:spPr>
      </p:pic>
      <p:pic>
        <p:nvPicPr>
          <p:cNvPr id="23" name="Объект 7" descr="рисующая женщина">
            <a:extLst>
              <a:ext uri="{FF2B5EF4-FFF2-40B4-BE49-F238E27FC236}">
                <a16:creationId xmlns:a16="http://schemas.microsoft.com/office/drawing/2014/main" id="{AA8CCEA2-1D47-4C6E-8F1A-DF67762616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6"/>
          <a:stretch/>
        </p:blipFill>
        <p:spPr>
          <a:xfrm>
            <a:off x="5460270" y="1090884"/>
            <a:ext cx="2124920" cy="1965837"/>
          </a:xfrm>
          <a:prstGeom prst="rect">
            <a:avLst/>
          </a:prstGeom>
        </p:spPr>
      </p:pic>
      <p:pic>
        <p:nvPicPr>
          <p:cNvPr id="24" name="Объект 7" descr="рисующая женщина">
            <a:extLst>
              <a:ext uri="{FF2B5EF4-FFF2-40B4-BE49-F238E27FC236}">
                <a16:creationId xmlns:a16="http://schemas.microsoft.com/office/drawing/2014/main" id="{AA8CCEA2-1D47-4C6E-8F1A-DF67762616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6"/>
          <a:stretch/>
        </p:blipFill>
        <p:spPr>
          <a:xfrm>
            <a:off x="3393098" y="1090884"/>
            <a:ext cx="1976571" cy="195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4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Куратор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ФИО </a:t>
            </a:r>
          </a:p>
          <a:p>
            <a:r>
              <a:rPr lang="ru-RU" dirty="0" smtClean="0"/>
              <a:t>Образование </a:t>
            </a:r>
          </a:p>
          <a:p>
            <a:r>
              <a:rPr lang="ru-RU" dirty="0" smtClean="0"/>
              <a:t>Вклад в организацию выставки</a:t>
            </a:r>
          </a:p>
          <a:p>
            <a:r>
              <a:rPr lang="ru-RU" dirty="0" smtClean="0"/>
              <a:t>Заслуги 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Фото куратора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5913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Освещение в </a:t>
            </a:r>
            <a:r>
              <a:rPr lang="ru-RU" dirty="0" err="1" smtClean="0"/>
              <a:t>сми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Публикации (количество, названия СМИ)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Фото открытия выставки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0853611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6CF9D2-F3E0-450F-B184-8D2A0EB8B1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DAABB37-1599-4AE8-818C-82E84CA93DF4}">
  <ds:schemaRefs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CF9EC99-89FF-486C-9E02-31E13FD72E1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«Галерея создателя»</Template>
  <TotalTime>0</TotalTime>
  <Words>60</Words>
  <Application>Microsoft Office PowerPoint</Application>
  <PresentationFormat>Широкоэкранный</PresentationFormat>
  <Paragraphs>34</Paragraphs>
  <Slides>10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Gill Sans MT</vt:lpstr>
      <vt:lpstr>Галерея</vt:lpstr>
      <vt:lpstr>НАЗВАНИЕ ПРОЕКТА </vt:lpstr>
      <vt:lpstr>Концепция </vt:lpstr>
      <vt:lpstr>Участники проекта 1. 2. 3. 4. </vt:lpstr>
      <vt:lpstr>собрание </vt:lpstr>
      <vt:lpstr> собрание  </vt:lpstr>
      <vt:lpstr>собрание </vt:lpstr>
      <vt:lpstr>Команда проекта </vt:lpstr>
      <vt:lpstr>Куратор </vt:lpstr>
      <vt:lpstr>Освещение в сми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2020-09-02T08:41:18Z</dcterms:created>
  <dcterms:modified xsi:type="dcterms:W3CDTF">2020-09-02T09:17:17Z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